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9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1" r:id="rId12"/>
    <p:sldId id="258" r:id="rId13"/>
  </p:sldIdLst>
  <p:sldSz cx="9144000" cy="6858000" type="screen4x3"/>
  <p:notesSz cx="7099300" cy="10234613"/>
  <p:defaultTextStyle>
    <a:defPPr>
      <a:defRPr lang="mk-M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09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44" autoAdjust="0"/>
    <p:restoredTop sz="99471" autoAdjust="0"/>
  </p:normalViewPr>
  <p:slideViewPr>
    <p:cSldViewPr snapToGrid="0">
      <p:cViewPr>
        <p:scale>
          <a:sx n="100" d="100"/>
          <a:sy n="100" d="100"/>
        </p:scale>
        <p:origin x="-96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1867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k-M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EAEF75-B631-439D-AE12-2040E979B3B2}" type="datetimeFigureOut">
              <a:rPr lang="mk-MK" smtClean="0"/>
              <a:pPr/>
              <a:t>15.02.2017</a:t>
            </a:fld>
            <a:endParaRPr lang="mk-M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k-M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F542D-1A95-4395-96B4-F9776E31355B}" type="slidenum">
              <a:rPr lang="mk-MK" smtClean="0"/>
              <a:pPr/>
              <a:t>‹N›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291078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F542D-1A95-4395-96B4-F9776E31355B}" type="slidenum">
              <a:rPr lang="mk-MK" smtClean="0"/>
              <a:pPr/>
              <a:t>12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094175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4306" y="1523414"/>
            <a:ext cx="5662919" cy="2387600"/>
          </a:xfrm>
        </p:spPr>
        <p:txBody>
          <a:bodyPr anchor="b">
            <a:normAutofit/>
          </a:bodyPr>
          <a:lstStyle>
            <a:lvl1pPr algn="l">
              <a:defRPr sz="32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4306" y="4003089"/>
            <a:ext cx="5662919" cy="1655762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3955" y="6513095"/>
            <a:ext cx="2057400" cy="34265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D48C1EE-FEBE-4FB9-88D0-43E532860246}" type="datetimeFigureOut">
              <a:rPr lang="mk-MK" smtClean="0"/>
              <a:pPr/>
              <a:t>15.02.2017</a:t>
            </a:fld>
            <a:endParaRPr lang="mk-MK"/>
          </a:p>
        </p:txBody>
      </p:sp>
      <p:sp>
        <p:nvSpPr>
          <p:cNvPr id="8" name="TextBox 7"/>
          <p:cNvSpPr txBox="1"/>
          <p:nvPr userDrawn="1"/>
        </p:nvSpPr>
        <p:spPr>
          <a:xfrm>
            <a:off x="7085761" y="457200"/>
            <a:ext cx="16303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 smtClean="0">
                <a:solidFill>
                  <a:schemeClr val="bg1"/>
                </a:solidFill>
              </a:rPr>
              <a:t>tring.al</a:t>
            </a:r>
            <a:endParaRPr lang="mk-MK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500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ternate 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4306" y="1523414"/>
            <a:ext cx="5662919" cy="2387600"/>
          </a:xfrm>
        </p:spPr>
        <p:txBody>
          <a:bodyPr anchor="b">
            <a:normAutofit/>
          </a:bodyPr>
          <a:lstStyle>
            <a:lvl1pPr algn="l">
              <a:defRPr sz="32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4306" y="4003089"/>
            <a:ext cx="5662919" cy="1655762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3955" y="6513095"/>
            <a:ext cx="2057400" cy="34265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D48C1EE-FEBE-4FB9-88D0-43E532860246}" type="datetimeFigureOut">
              <a:rPr lang="mk-MK" smtClean="0"/>
              <a:pPr/>
              <a:t>15.02.2017</a:t>
            </a:fld>
            <a:endParaRPr lang="mk-MK"/>
          </a:p>
        </p:txBody>
      </p:sp>
      <p:sp>
        <p:nvSpPr>
          <p:cNvPr id="8" name="TextBox 7"/>
          <p:cNvSpPr txBox="1"/>
          <p:nvPr userDrawn="1"/>
        </p:nvSpPr>
        <p:spPr>
          <a:xfrm>
            <a:off x="7085761" y="457200"/>
            <a:ext cx="16303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 smtClean="0">
                <a:solidFill>
                  <a:schemeClr val="bg1"/>
                </a:solidFill>
              </a:rPr>
              <a:t>tring.al</a:t>
            </a:r>
            <a:endParaRPr lang="mk-MK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025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e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2066"/>
            <a:ext cx="9144000" cy="4559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800"/>
            <a:ext cx="9144000" cy="8497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302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ext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2066"/>
            <a:ext cx="9144000" cy="4559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800"/>
            <a:ext cx="9144000" cy="8497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200" baseline="0"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085850" indent="-171450">
              <a:buFont typeface="Arial" panose="020B0604020202020204" pitchFamily="34" charset="0"/>
              <a:buChar char="•"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 marL="20002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822519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0" y="2807369"/>
            <a:ext cx="9143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+mj-lt"/>
              </a:rPr>
              <a:t>THANK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+mj-lt"/>
              </a:rPr>
              <a:t>YOU</a:t>
            </a:r>
            <a:endParaRPr lang="mk-MK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5494422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800" dirty="0" err="1" smtClean="0">
                <a:solidFill>
                  <a:srgbClr val="FFFFFF"/>
                </a:solidFill>
              </a:rPr>
              <a:t>Rruga</a:t>
            </a:r>
            <a:r>
              <a:rPr lang="en-US" sz="800" dirty="0" smtClean="0">
                <a:solidFill>
                  <a:srgbClr val="FFFFFF"/>
                </a:solidFill>
              </a:rPr>
              <a:t> e </a:t>
            </a:r>
            <a:r>
              <a:rPr lang="en-US" sz="800" dirty="0" err="1" smtClean="0">
                <a:solidFill>
                  <a:srgbClr val="FFFFFF"/>
                </a:solidFill>
              </a:rPr>
              <a:t>Qelqit</a:t>
            </a:r>
            <a:r>
              <a:rPr lang="en-US" sz="800" dirty="0" smtClean="0">
                <a:solidFill>
                  <a:srgbClr val="FFFFFF"/>
                </a:solidFill>
              </a:rPr>
              <a:t>,</a:t>
            </a:r>
            <a:r>
              <a:rPr lang="en-US" sz="800" baseline="0" dirty="0" smtClean="0">
                <a:solidFill>
                  <a:srgbClr val="FFFFFF"/>
                </a:solidFill>
              </a:rPr>
              <a:t> </a:t>
            </a:r>
            <a:r>
              <a:rPr lang="en-US" sz="800" baseline="0" dirty="0" err="1" smtClean="0">
                <a:solidFill>
                  <a:srgbClr val="FFFFFF"/>
                </a:solidFill>
              </a:rPr>
              <a:t>Kombinat</a:t>
            </a:r>
            <a:endParaRPr lang="en-US" sz="800" dirty="0" smtClean="0">
              <a:solidFill>
                <a:srgbClr val="FFFFFF"/>
              </a:solidFill>
            </a:endParaRPr>
          </a:p>
          <a:p>
            <a:pPr algn="ctr"/>
            <a:r>
              <a:rPr lang="it-IT" sz="800" dirty="0" smtClean="0">
                <a:solidFill>
                  <a:schemeClr val="bg1"/>
                </a:solidFill>
                <a:latin typeface="+mn-lt"/>
              </a:rPr>
              <a:t>Tiranë, Albania</a:t>
            </a:r>
          </a:p>
          <a:p>
            <a:pPr algn="ctr"/>
            <a:r>
              <a:rPr lang="it-IT" sz="800" dirty="0" smtClean="0">
                <a:solidFill>
                  <a:schemeClr val="bg1"/>
                </a:solidFill>
                <a:latin typeface="+mn-lt"/>
              </a:rPr>
              <a:t>T: +355 44 800 000</a:t>
            </a:r>
          </a:p>
          <a:p>
            <a:pPr algn="ctr"/>
            <a:r>
              <a:rPr lang="it-IT" sz="800" dirty="0" smtClean="0">
                <a:solidFill>
                  <a:schemeClr val="bg1"/>
                </a:solidFill>
                <a:latin typeface="+mn-lt"/>
              </a:rPr>
              <a:t>F: +355 44 800 001</a:t>
            </a:r>
          </a:p>
          <a:p>
            <a:pPr algn="ctr"/>
            <a:r>
              <a:rPr lang="it-IT" sz="800" dirty="0" smtClean="0">
                <a:solidFill>
                  <a:schemeClr val="bg1"/>
                </a:solidFill>
                <a:latin typeface="+mn-lt"/>
              </a:rPr>
              <a:t>E: info@tring.al</a:t>
            </a:r>
            <a:endParaRPr lang="mk-MK" sz="8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01023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135" y="449179"/>
            <a:ext cx="6758739" cy="4010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135" y="1411705"/>
            <a:ext cx="7480633" cy="4411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411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2" r:id="rId3"/>
    <p:sldLayoutId id="2147483665" r:id="rId4"/>
    <p:sldLayoutId id="2147483663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kern="1200" cap="all" baseline="0">
          <a:solidFill>
            <a:schemeClr val="tx1"/>
          </a:solidFill>
          <a:latin typeface="Glober Bold" pitchFamily="50" charset="-5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Tring</a:t>
            </a:r>
            <a:r>
              <a:rPr lang="en-US" dirty="0" smtClean="0"/>
              <a:t> international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03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Broadcasting for each category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3135" y="1411706"/>
            <a:ext cx="3520739" cy="1655344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TALK SHOW </a:t>
            </a:r>
          </a:p>
          <a:p>
            <a:pPr marL="0" indent="0" algn="ctr">
              <a:buNone/>
            </a:pPr>
            <a:r>
              <a:rPr lang="en-US" b="1" dirty="0" smtClean="0"/>
              <a:t>EVERY SATURDAY</a:t>
            </a:r>
          </a:p>
          <a:p>
            <a:pPr marL="0" indent="0" algn="ctr">
              <a:buNone/>
            </a:pPr>
            <a:r>
              <a:rPr lang="en-US" b="1" dirty="0" smtClean="0"/>
              <a:t>21:00 </a:t>
            </a:r>
            <a:endParaRPr lang="en-US" b="1" dirty="0"/>
          </a:p>
          <a:p>
            <a:endParaRPr lang="en-US" dirty="0"/>
          </a:p>
        </p:txBody>
      </p:sp>
      <p:pic>
        <p:nvPicPr>
          <p:cNvPr id="7172" name="Picture 4" descr="Rezultate imazhesh për TALK SHOW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350" y="900112"/>
            <a:ext cx="2166937" cy="216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enisa.rama\Desktop\hqdefaul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9" b="5000"/>
          <a:stretch/>
        </p:blipFill>
        <p:spPr bwMode="auto">
          <a:xfrm>
            <a:off x="1628774" y="3200398"/>
            <a:ext cx="4962525" cy="30188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800415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MORE SHOWS…</a:t>
            </a:r>
            <a:endParaRPr lang="en-US" dirty="0"/>
          </a:p>
        </p:txBody>
      </p:sp>
      <p:pic>
        <p:nvPicPr>
          <p:cNvPr id="8194" name="Picture 2" descr="sot-po-kaloj-nga-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81" y="1123949"/>
            <a:ext cx="3127694" cy="1609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196" name="Picture 4" descr="surpriza-s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1139605"/>
            <a:ext cx="3467100" cy="15940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200" name="Picture 8" descr="qeni-i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81" y="4762246"/>
            <a:ext cx="3170234" cy="1457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Rectangle 3"/>
          <p:cNvSpPr/>
          <p:nvPr/>
        </p:nvSpPr>
        <p:spPr>
          <a:xfrm>
            <a:off x="5048249" y="3260034"/>
            <a:ext cx="345757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i="1" dirty="0">
                <a:solidFill>
                  <a:srgbClr val="B70996"/>
                </a:solidFill>
                <a:latin typeface="Castellar" panose="020A0402060406010301" pitchFamily="18" charset="0"/>
                <a:ea typeface="Calibri" panose="020F0502020204030204" pitchFamily="34" charset="0"/>
              </a:rPr>
              <a:t>The channel </a:t>
            </a:r>
            <a:r>
              <a:rPr lang="en-US" b="1" i="1" dirty="0" smtClean="0">
                <a:solidFill>
                  <a:srgbClr val="B70996"/>
                </a:solidFill>
                <a:latin typeface="Castellar" panose="020A0402060406010301" pitchFamily="18" charset="0"/>
                <a:ea typeface="Calibri" panose="020F0502020204030204" pitchFamily="34" charset="0"/>
              </a:rPr>
              <a:t> WILL bring to </a:t>
            </a:r>
            <a:r>
              <a:rPr lang="en-US" b="1" i="1" dirty="0">
                <a:solidFill>
                  <a:srgbClr val="B70996"/>
                </a:solidFill>
                <a:latin typeface="Castellar" panose="020A0402060406010301" pitchFamily="18" charset="0"/>
                <a:ea typeface="Calibri" panose="020F0502020204030204" pitchFamily="34" charset="0"/>
              </a:rPr>
              <a:t>you the best selection of original productions of </a:t>
            </a:r>
            <a:r>
              <a:rPr lang="en-US" b="1" i="1" dirty="0" err="1" smtClean="0">
                <a:solidFill>
                  <a:srgbClr val="B70996"/>
                </a:solidFill>
                <a:latin typeface="Castellar" panose="020A0402060406010301" pitchFamily="18" charset="0"/>
                <a:ea typeface="Calibri" panose="020F0502020204030204" pitchFamily="34" charset="0"/>
              </a:rPr>
              <a:t>Tring</a:t>
            </a:r>
            <a:r>
              <a:rPr lang="en-US" b="1" i="1" dirty="0" smtClean="0">
                <a:solidFill>
                  <a:srgbClr val="B70996"/>
                </a:solidFill>
                <a:latin typeface="Castellar" panose="020A0402060406010301" pitchFamily="18" charset="0"/>
                <a:ea typeface="Calibri" panose="020F0502020204030204" pitchFamily="34" charset="0"/>
              </a:rPr>
              <a:t> Platform in 8 </a:t>
            </a:r>
            <a:r>
              <a:rPr lang="en-US" b="1" i="1" dirty="0">
                <a:solidFill>
                  <a:srgbClr val="B70996"/>
                </a:solidFill>
                <a:latin typeface="Castellar" panose="020A0402060406010301" pitchFamily="18" charset="0"/>
                <a:ea typeface="Calibri" panose="020F0502020204030204" pitchFamily="34" charset="0"/>
              </a:rPr>
              <a:t>years of history.</a:t>
            </a:r>
            <a:endParaRPr lang="en-US" b="1" i="1" dirty="0">
              <a:solidFill>
                <a:srgbClr val="B70996"/>
              </a:solidFill>
              <a:latin typeface="Castellar" panose="020A0402060406010301" pitchFamily="18" charset="0"/>
            </a:endParaRPr>
          </a:p>
        </p:txBody>
      </p:sp>
      <p:pic>
        <p:nvPicPr>
          <p:cNvPr id="5123" name="Picture 3" descr="C:\Users\denisa.rama\Desktop\maxresdefaul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36" y="2942972"/>
            <a:ext cx="3014583" cy="16957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74073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514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Tring</a:t>
            </a:r>
            <a:r>
              <a:rPr lang="en-US" dirty="0" smtClean="0"/>
              <a:t> international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channel brings the best selection of original productions by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Tring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Platform in since it launch. Entertainment with several seasons of the best shows,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Albanian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cinematography, magazines &amp; TV formats created for the thematic channels of the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 digital multimedia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Albanian platform. 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one channel for Albanians in the world: Europe, America and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Australia,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Tring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International,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Albanian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productions of the house. </a:t>
            </a:r>
          </a:p>
          <a:p>
            <a:pPr marL="0" indent="0" algn="ctr">
              <a:buNone/>
            </a:pPr>
            <a:endParaRPr lang="en-US" dirty="0">
              <a:solidFill>
                <a:srgbClr val="B709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01" y="3195946"/>
            <a:ext cx="5070764" cy="28523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Broadcasting for each category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323976"/>
            <a:ext cx="4295775" cy="192405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CULTURAL AND ARTISTIC </a:t>
            </a:r>
            <a:r>
              <a:rPr lang="en-US" b="1" dirty="0" smtClean="0"/>
              <a:t>DOCUMENTARY</a:t>
            </a:r>
          </a:p>
          <a:p>
            <a:pPr marL="0" indent="0" algn="ctr">
              <a:buNone/>
            </a:pPr>
            <a:r>
              <a:rPr lang="en-US" b="1" dirty="0" smtClean="0"/>
              <a:t>EVERY DAY</a:t>
            </a:r>
          </a:p>
          <a:p>
            <a:pPr marL="0" indent="0" algn="ctr">
              <a:buNone/>
            </a:pPr>
            <a:r>
              <a:rPr lang="en-US" b="1" dirty="0" smtClean="0"/>
              <a:t>19:00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9779"/>
          <a:stretch/>
        </p:blipFill>
        <p:spPr>
          <a:xfrm>
            <a:off x="5170695" y="3617494"/>
            <a:ext cx="3217284" cy="2205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12770"/>
          <a:stretch/>
        </p:blipFill>
        <p:spPr>
          <a:xfrm>
            <a:off x="813135" y="3429000"/>
            <a:ext cx="3227940" cy="2398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Users\denisa.rama\Desktop\shqiperia-im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"/>
          <a:stretch/>
        </p:blipFill>
        <p:spPr bwMode="auto">
          <a:xfrm>
            <a:off x="5048249" y="1066799"/>
            <a:ext cx="3419475" cy="20002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565692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Broadcasting for each category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014" y="1278355"/>
            <a:ext cx="3425490" cy="1902995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CHILDREN’S PROGRAM</a:t>
            </a:r>
            <a:r>
              <a:rPr lang="en-US" b="1" dirty="0"/>
              <a:t>  </a:t>
            </a:r>
          </a:p>
          <a:p>
            <a:pPr marL="0" indent="0" algn="ctr">
              <a:buNone/>
            </a:pPr>
            <a:r>
              <a:rPr lang="en-US" b="1" dirty="0" smtClean="0"/>
              <a:t>EVERY DAY</a:t>
            </a:r>
          </a:p>
          <a:p>
            <a:pPr marL="0" indent="0" algn="ctr">
              <a:buNone/>
            </a:pPr>
            <a:r>
              <a:rPr lang="en-US" b="1" dirty="0" smtClean="0"/>
              <a:t>18:00</a:t>
            </a:r>
            <a:endParaRPr lang="en-US" b="1" dirty="0"/>
          </a:p>
          <a:p>
            <a:endParaRPr lang="en-US" dirty="0"/>
          </a:p>
        </p:txBody>
      </p:sp>
      <p:pic>
        <p:nvPicPr>
          <p:cNvPr id="4" name="Picture 2" descr="plastelina-magji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340" y="3687967"/>
            <a:ext cx="4035891" cy="19794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Picture 2" descr="artisti-tak-fa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020" y="1064528"/>
            <a:ext cx="3962680" cy="17198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2" descr="erdhen-shkronj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30" y="3286124"/>
            <a:ext cx="3848819" cy="2381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666838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Broadcasting for each category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3135" y="1411705"/>
            <a:ext cx="3054015" cy="1731545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MAGAZINES </a:t>
            </a:r>
            <a:r>
              <a:rPr lang="en-US" b="1" dirty="0"/>
              <a:t>/ LIFESTYLE / </a:t>
            </a:r>
            <a:r>
              <a:rPr lang="en-US" b="1" dirty="0" smtClean="0"/>
              <a:t>REPORTAGE</a:t>
            </a:r>
          </a:p>
          <a:p>
            <a:pPr marL="0" indent="0" algn="ctr">
              <a:buNone/>
            </a:pPr>
            <a:r>
              <a:rPr lang="en-US" b="1" dirty="0" smtClean="0"/>
              <a:t>EVERY DAY</a:t>
            </a:r>
          </a:p>
          <a:p>
            <a:pPr marL="0" indent="0" algn="ctr">
              <a:buNone/>
            </a:pPr>
            <a:r>
              <a:rPr lang="en-US" b="1" dirty="0" smtClean="0"/>
              <a:t>20:00</a:t>
            </a:r>
            <a:endParaRPr lang="en-US" b="1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1" y="1576857"/>
            <a:ext cx="3426496" cy="1927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denisa.rama\Desktop\12695030_1075083325889503_6794676146836871923_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08" b="13125"/>
          <a:stretch/>
        </p:blipFill>
        <p:spPr bwMode="auto">
          <a:xfrm>
            <a:off x="1052514" y="2867025"/>
            <a:ext cx="3719512" cy="33062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958218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Broadcasting for each category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3135" y="1411706"/>
            <a:ext cx="2901615" cy="170297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ALBANIAN CINEMATOGRAPHY</a:t>
            </a:r>
          </a:p>
          <a:p>
            <a:pPr marL="0" indent="0" algn="ctr">
              <a:buNone/>
            </a:pPr>
            <a:r>
              <a:rPr lang="en-US" b="1" dirty="0" smtClean="0"/>
              <a:t>EVERY MONDAY AND TUESDAY</a:t>
            </a:r>
          </a:p>
          <a:p>
            <a:pPr marL="0" indent="0" algn="ctr">
              <a:buNone/>
            </a:pPr>
            <a:r>
              <a:rPr lang="en-US" b="1" dirty="0" smtClean="0"/>
              <a:t> 21:00</a:t>
            </a:r>
            <a:endParaRPr lang="en-US" b="1" dirty="0"/>
          </a:p>
          <a:p>
            <a:endParaRPr lang="en-US" dirty="0"/>
          </a:p>
        </p:txBody>
      </p:sp>
      <p:pic>
        <p:nvPicPr>
          <p:cNvPr id="3074" name="Picture 2" descr="Rezultate imazhesh për BENI ECEN VE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983138"/>
            <a:ext cx="3359150" cy="23435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8" name="Picture 6" descr="Rezultate imazhesh për DUAJE EMRIN TE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" t="13565" r="2361" b="13380"/>
          <a:stretch/>
        </p:blipFill>
        <p:spPr bwMode="auto">
          <a:xfrm>
            <a:off x="295275" y="3448049"/>
            <a:ext cx="4155870" cy="2381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" name="Picture 2" descr="C:\Users\denisa.rama\Desktop\binare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89" b="4444"/>
          <a:stretch/>
        </p:blipFill>
        <p:spPr bwMode="auto">
          <a:xfrm>
            <a:off x="5073379" y="3831554"/>
            <a:ext cx="3219991" cy="20929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589557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Broadcasting for each category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3135" y="1411706"/>
            <a:ext cx="3206415" cy="177917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ENTERTAIMENT SHOW</a:t>
            </a:r>
            <a:endParaRPr lang="en-US" b="1" dirty="0"/>
          </a:p>
          <a:p>
            <a:pPr marL="0" indent="0" algn="ctr">
              <a:buNone/>
            </a:pPr>
            <a:r>
              <a:rPr lang="en-US" b="1" dirty="0" smtClean="0"/>
              <a:t>EVERY WEDNESDAY</a:t>
            </a:r>
          </a:p>
          <a:p>
            <a:pPr marL="0" indent="0" algn="ctr">
              <a:buNone/>
            </a:pPr>
            <a:r>
              <a:rPr lang="en-US" b="1" dirty="0" smtClean="0"/>
              <a:t>21:00 </a:t>
            </a:r>
            <a:endParaRPr lang="en-US" b="1" dirty="0"/>
          </a:p>
          <a:p>
            <a:endParaRPr lang="en-US" dirty="0"/>
          </a:p>
        </p:txBody>
      </p:sp>
      <p:pic>
        <p:nvPicPr>
          <p:cNvPr id="4098" name="Picture 2" descr="apartamenti-2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475" y="1123950"/>
            <a:ext cx="3359150" cy="20669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0" name="Picture 4" descr="Rezultate imazhesh për dancing with the stars albani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26" r="25897"/>
          <a:stretch/>
        </p:blipFill>
        <p:spPr bwMode="auto">
          <a:xfrm>
            <a:off x="813135" y="3429000"/>
            <a:ext cx="3130215" cy="26769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2" name="Picture 6" descr="Rezultate imazhesh për TU SI QUE VAL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130675" cy="26769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94606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Broadcasting for each category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3135" y="1240255"/>
            <a:ext cx="2796840" cy="1426745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BALLET AND OPERA</a:t>
            </a:r>
            <a:endParaRPr lang="en-US" b="1" dirty="0"/>
          </a:p>
          <a:p>
            <a:pPr marL="0" indent="0" algn="ctr">
              <a:buNone/>
            </a:pPr>
            <a:r>
              <a:rPr lang="en-US" b="1" dirty="0" smtClean="0"/>
              <a:t>EVERY THURSDAY</a:t>
            </a:r>
          </a:p>
          <a:p>
            <a:pPr marL="0" indent="0" algn="ctr">
              <a:buNone/>
            </a:pPr>
            <a:r>
              <a:rPr lang="en-US" b="1" dirty="0" smtClean="0"/>
              <a:t>21:00 </a:t>
            </a:r>
            <a:endParaRPr lang="en-US" b="1" dirty="0"/>
          </a:p>
        </p:txBody>
      </p:sp>
      <p:pic>
        <p:nvPicPr>
          <p:cNvPr id="5124" name="Picture 4" descr="Rezultate imazhesh për BALLET AND OPE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354" y="3543300"/>
            <a:ext cx="5715000" cy="266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" r="1340"/>
          <a:stretch/>
        </p:blipFill>
        <p:spPr>
          <a:xfrm>
            <a:off x="4386513" y="1021897"/>
            <a:ext cx="3700212" cy="21411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78545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Broadcasting for each category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3135" y="1411705"/>
            <a:ext cx="2844465" cy="1788695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THEATRE</a:t>
            </a:r>
            <a:endParaRPr lang="en-US" b="1" dirty="0"/>
          </a:p>
          <a:p>
            <a:pPr marL="0" indent="0" algn="ctr">
              <a:buNone/>
            </a:pPr>
            <a:r>
              <a:rPr lang="en-US" b="1" dirty="0" smtClean="0"/>
              <a:t>EVERY FRIDAY</a:t>
            </a:r>
          </a:p>
          <a:p>
            <a:pPr marL="0" indent="0" algn="ctr">
              <a:buNone/>
            </a:pPr>
            <a:r>
              <a:rPr lang="en-US" b="1" dirty="0" smtClean="0"/>
              <a:t>21:00 </a:t>
            </a:r>
            <a:endParaRPr lang="en-US" b="1" dirty="0"/>
          </a:p>
          <a:p>
            <a:endParaRPr lang="en-US" dirty="0"/>
          </a:p>
        </p:txBody>
      </p:sp>
      <p:pic>
        <p:nvPicPr>
          <p:cNvPr id="6146" name="Picture 2" descr="Imazh i ngjashë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1040814"/>
            <a:ext cx="3310742" cy="21975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8" name="Picture 4" descr="Rezultate imazhesh për THEAT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429000"/>
            <a:ext cx="5743575" cy="29527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007837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ring">
      <a:majorFont>
        <a:latin typeface="Glober SemiBold"/>
        <a:ea typeface=""/>
        <a:cs typeface=""/>
      </a:majorFont>
      <a:minorFont>
        <a:latin typeface="Glober Regular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476</TotalTime>
  <Words>175</Words>
  <Application>Microsoft Office PowerPoint</Application>
  <PresentationFormat>Presentazione su schermo (4:3)</PresentationFormat>
  <Paragraphs>39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Office Theme</vt:lpstr>
      <vt:lpstr>Tring international</vt:lpstr>
      <vt:lpstr>Tring international</vt:lpstr>
      <vt:lpstr>Broadcasting for each category</vt:lpstr>
      <vt:lpstr>Broadcasting for each category</vt:lpstr>
      <vt:lpstr>Broadcasting for each category</vt:lpstr>
      <vt:lpstr>Broadcasting for each category</vt:lpstr>
      <vt:lpstr>Broadcasting for each category</vt:lpstr>
      <vt:lpstr>Broadcasting for each category</vt:lpstr>
      <vt:lpstr>Broadcasting for each category</vt:lpstr>
      <vt:lpstr>Broadcasting for each category</vt:lpstr>
      <vt:lpstr>AND MORE SHOWS…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Dragan Cesmedziski</dc:creator>
  <cp:lastModifiedBy>RI.EL</cp:lastModifiedBy>
  <cp:revision>87</cp:revision>
  <cp:lastPrinted>2014-07-20T11:42:44Z</cp:lastPrinted>
  <dcterms:created xsi:type="dcterms:W3CDTF">2014-07-20T10:51:39Z</dcterms:created>
  <dcterms:modified xsi:type="dcterms:W3CDTF">2017-02-15T07:53:09Z</dcterms:modified>
</cp:coreProperties>
</file>